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9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C5"/>
    <a:srgbClr val="FF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6943" autoAdjust="0"/>
  </p:normalViewPr>
  <p:slideViewPr>
    <p:cSldViewPr snapToGrid="0">
      <p:cViewPr varScale="1">
        <p:scale>
          <a:sx n="83" d="100"/>
          <a:sy n="83" d="100"/>
        </p:scale>
        <p:origin x="42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9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16F1C30-B7FB-4323-A060-2EC6647A1841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806" tIns="45903" rIns="91806" bIns="4590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08FBAC5-3ED9-4D9F-A4DE-0714B403FA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5797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F7BB2B-3F41-4A97-A3C3-F68767CF1A02}" type="datetimeFigureOut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6" tIns="45903" rIns="91806" bIns="45903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1806" tIns="45903" rIns="91806" bIns="45903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806" tIns="45903" rIns="91806" bIns="4590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0669FE0-1294-4981-9B9D-64528FE32D3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2904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2ED1E-8446-4AC1-92DE-9DF9F814F9D0}" type="datetime1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40358-C19B-4542-9C10-B85D68D4350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53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EB850-36A4-4FD8-BD80-0FE95C346589}" type="datetime1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A408A-92F7-4D3B-A1E8-DC44A4FF1FC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03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0D57A-5D44-4701-81FC-6F4A292DA49B}" type="datetime1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0E186-5B1E-4B80-B9F0-55DF26E5C76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66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9A7E7-7929-41DC-BE63-90E81B7C664D}" type="datetime1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0791-1918-4D9F-991E-C4F8B3D184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3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43378-6E6A-4FFD-8D85-3855B785F656}" type="datetime1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78C7C-C7DE-4226-91BB-8686CA11F67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935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D5B4B-C13C-4BC1-A4FB-84BD9CE6E80D}" type="datetime1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5CBF4-92C6-447D-A4F9-0E2A4DF58CB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65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015F1-4587-457E-9F78-D02467C5991F}" type="datetime1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86254-B08D-4CD6-940C-96C460406DC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96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6C2D7-7959-42C4-B00B-08B85CABCBF8}" type="datetime1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079FE-5C61-474F-9116-C83084FE97B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528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D8F75-4127-435F-9D9B-E47934728A8A}" type="datetime1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C81CF-5A08-42AE-9BFB-2E4D528E89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331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C618C-C4A9-4486-AD9E-ADFCC1F228F7}" type="datetime1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DD5B7-4164-4895-9896-0D7C652745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0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4D9DA-20B9-43EF-826C-A86C1DBD243D}" type="datetime1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A852E-85AA-4465-83C6-F55DCD41CBC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86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6B9DD2-E32E-455B-B1BA-E7780BC636F4}" type="datetime1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8794D2B-D69F-4221-9599-496650E2227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368300"/>
          </a:xfrm>
        </p:spPr>
        <p:txBody>
          <a:bodyPr/>
          <a:lstStyle/>
          <a:p>
            <a:r>
              <a:rPr lang="ru-RU" altLang="ru-RU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развития физической культуры и спорта в Мурманской области </a:t>
            </a:r>
          </a:p>
        </p:txBody>
      </p:sp>
      <p:sp>
        <p:nvSpPr>
          <p:cNvPr id="2051" name="Содержимое 2"/>
          <p:cNvSpPr>
            <a:spLocks noGrp="1"/>
          </p:cNvSpPr>
          <p:nvPr>
            <p:ph idx="1"/>
          </p:nvPr>
        </p:nvSpPr>
        <p:spPr>
          <a:xfrm>
            <a:off x="285750" y="1214438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55625" y="1084263"/>
          <a:ext cx="7843838" cy="5011899"/>
        </p:xfrm>
        <a:graphic>
          <a:graphicData uri="http://schemas.openxmlformats.org/drawingml/2006/table">
            <a:tbl>
              <a:tblPr/>
              <a:tblGrid>
                <a:gridCol w="3967163"/>
                <a:gridCol w="1477962"/>
                <a:gridCol w="1246188"/>
                <a:gridCol w="1152525"/>
              </a:tblGrid>
              <a:tr h="6841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Целевые показатели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0" algn="ctr" defTabSz="9144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2013 </a:t>
                      </a: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План 2016 г.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Прогноз 2020 г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10158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граждан Российской Федерации, систематически занимающихся физической культурой и спортом, в общей численности населения (%)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12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обучающихся и студентов, систематически занимающихся физической культурой и спортом, в общей численности обучающихся и студентов (%)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79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детей 6-15 лет, занимающихся в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организациях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дополнительного образования детей спортивной направленности, чел.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22246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25500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35000  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190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данной категории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населения (%)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3,0/7,2 %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6,5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285750" y="1241425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1126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smtClean="0"/>
              <a:t>Сравнительная таблица по результатам анкетирования о реализации </a:t>
            </a:r>
            <a:br>
              <a:rPr lang="ru-RU" sz="1400" smtClean="0"/>
            </a:br>
            <a:r>
              <a:rPr lang="ru-RU" sz="1400" smtClean="0"/>
              <a:t>«Стратегии развития физической культуры и спорта </a:t>
            </a:r>
            <a:br>
              <a:rPr lang="ru-RU" sz="1400" smtClean="0"/>
            </a:br>
            <a:r>
              <a:rPr lang="ru-RU" sz="1400" smtClean="0"/>
              <a:t>в Мурманской области на период до 2020 года» </a:t>
            </a:r>
            <a:br>
              <a:rPr lang="ru-RU" sz="1400" smtClean="0"/>
            </a:br>
            <a:endParaRPr lang="ru-RU" sz="140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96975" y="2008188"/>
          <a:ext cx="6750050" cy="3675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7"/>
                <a:gridCol w="2250017"/>
                <a:gridCol w="899626"/>
              </a:tblGrid>
              <a:tr h="746497">
                <a:tc rowSpan="3">
                  <a:txBody>
                    <a:bodyPr/>
                    <a:lstStyle/>
                    <a:p>
                      <a:pPr indent="90170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Осуществляются ли в Вашем муниципальном образовании исследования по выявлению интересов и потребностей различных групп населения в отношении </a:t>
                      </a:r>
                      <a:r>
                        <a:rPr lang="ru-RU" sz="1300" dirty="0" err="1">
                          <a:solidFill>
                            <a:schemeClr val="tx1"/>
                          </a:solidFill>
                          <a:effectLst/>
                        </a:rPr>
                        <a:t>ФКиС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да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890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2239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другой ответ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285750" y="1241425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smtClean="0"/>
              <a:t>Сравнительная таблица по результатам анкетирования о реализации </a:t>
            </a:r>
            <a:br>
              <a:rPr lang="ru-RU" sz="1400" smtClean="0"/>
            </a:br>
            <a:r>
              <a:rPr lang="ru-RU" sz="1400" smtClean="0"/>
              <a:t>«Стратегии развития физической культуры и спорта </a:t>
            </a:r>
            <a:br>
              <a:rPr lang="ru-RU" sz="1400" smtClean="0"/>
            </a:br>
            <a:r>
              <a:rPr lang="ru-RU" sz="1400" smtClean="0"/>
              <a:t>в Мурманской области на период до 2020 года» </a:t>
            </a:r>
            <a:br>
              <a:rPr lang="ru-RU" sz="1400" smtClean="0"/>
            </a:br>
            <a:endParaRPr lang="ru-RU" sz="14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96975" y="1371600"/>
          <a:ext cx="6750050" cy="49133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7"/>
                <a:gridCol w="2250017"/>
                <a:gridCol w="899626"/>
              </a:tblGrid>
              <a:tr h="327554">
                <a:tc rowSpan="1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На развитие ФКС среди каких групп населения Вашего муниципального образования планируется сосредоточить внимание и усилия в ближайшей перспективе?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дошкольники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7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школьники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655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обучающиеся колледжа, техникума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27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студенты вузов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655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трудновоспитуемые подростки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27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трудовое население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27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допризывники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655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малообеспеченные слои населения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27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жители села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27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пенсионеры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27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инвалиды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27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среди всех групп населения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285750" y="1241425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1331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smtClean="0"/>
              <a:t>Сравнительная таблица по результатам анкетирования о реализации </a:t>
            </a:r>
            <a:br>
              <a:rPr lang="ru-RU" sz="1400" smtClean="0"/>
            </a:br>
            <a:r>
              <a:rPr lang="ru-RU" sz="1400" smtClean="0"/>
              <a:t>«Стратегии развития физической культуры и спорта </a:t>
            </a:r>
            <a:br>
              <a:rPr lang="ru-RU" sz="1400" smtClean="0"/>
            </a:br>
            <a:r>
              <a:rPr lang="ru-RU" sz="1400" smtClean="0"/>
              <a:t>в Мурманской области на период до 2020 года» </a:t>
            </a:r>
            <a:br>
              <a:rPr lang="ru-RU" sz="1400" smtClean="0"/>
            </a:br>
            <a:endParaRPr lang="ru-RU" sz="140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04913" y="4149725"/>
          <a:ext cx="6751637" cy="2311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1254"/>
                <a:gridCol w="2250546"/>
                <a:gridCol w="899837"/>
              </a:tblGrid>
              <a:tr h="924559">
                <a:tc rowSpan="4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Разрабатываются и реализуются ли в Вашем муниципальном образовании программы развития видов спорта на период до 2020 года?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разрабатываются и реализуются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2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только разрабатываются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  <a:tr h="462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пока не разрабатываются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  <a:tr h="462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другой ответ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</a:tbl>
          </a:graphicData>
        </a:graphic>
      </p:graphicFrame>
      <p:sp>
        <p:nvSpPr>
          <p:cNvPr id="13338" name="Rectangle 1"/>
          <p:cNvSpPr>
            <a:spLocks noChangeArrowheads="1"/>
          </p:cNvSpPr>
          <p:nvPr/>
        </p:nvSpPr>
        <p:spPr bwMode="auto">
          <a:xfrm>
            <a:off x="1104900" y="5076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14438" y="1471613"/>
          <a:ext cx="6751637" cy="2497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1254"/>
                <a:gridCol w="2250546"/>
                <a:gridCol w="899837"/>
              </a:tblGrid>
              <a:tr h="998854">
                <a:tc rowSpan="4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Разрабатываются и реализуются ли в Вашем муниципальном образовании программы развития видов спорта на период до 2020 года?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разрабатываются и реализуются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9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только разрабатываются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  <a:tr h="499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пока не разрабатываются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  <a:tr h="499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другой ответ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285750" y="1241425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1434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smtClean="0"/>
              <a:t>Сравнительная таблица по результатам анкетирования о реализации </a:t>
            </a:r>
            <a:br>
              <a:rPr lang="ru-RU" sz="1400" smtClean="0"/>
            </a:br>
            <a:r>
              <a:rPr lang="ru-RU" sz="1400" smtClean="0"/>
              <a:t>«Стратегии развития физической культуры и спорта </a:t>
            </a:r>
            <a:br>
              <a:rPr lang="ru-RU" sz="1400" smtClean="0"/>
            </a:br>
            <a:r>
              <a:rPr lang="ru-RU" sz="1400" smtClean="0"/>
              <a:t>в Мурманской области на период до 2020 года» </a:t>
            </a:r>
            <a:br>
              <a:rPr lang="ru-RU" sz="1400" smtClean="0"/>
            </a:br>
            <a:endParaRPr lang="ru-RU" sz="140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96975" y="1550988"/>
          <a:ext cx="6750050" cy="47069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7"/>
                <a:gridCol w="2250017"/>
                <a:gridCol w="899626"/>
              </a:tblGrid>
              <a:tr h="67613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Разработан ли у Вас комплекс мер направленных на формирование современной системы подготовки и переподготовки специалистов в области физической культуры и спорта?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да, разработан и реализуется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80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разработан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380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разрабатывается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380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нет, не разработан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3806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Имеется ли в Вашем муниципальном образовании практика формирования государственных заказов на подготовку специалистов в области ФКС?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да, имеется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380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нет, не имеется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676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другой ответ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38067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Разработан ли у Вас комплекс мер по совершенствованию системы управления сферой физической культуры и спорта на всех уровнях?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да, разработан и реализуется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380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разработан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3380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разрабатывается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6501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нет, не разработан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285750" y="1241425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1536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smtClean="0"/>
              <a:t>Сравнительная таблица по результатам анкетирования о реализации </a:t>
            </a:r>
            <a:br>
              <a:rPr lang="ru-RU" sz="1400" smtClean="0"/>
            </a:br>
            <a:r>
              <a:rPr lang="ru-RU" sz="1400" smtClean="0"/>
              <a:t>«Стратегии развития физической культуры и спорта </a:t>
            </a:r>
            <a:br>
              <a:rPr lang="ru-RU" sz="1400" smtClean="0"/>
            </a:br>
            <a:r>
              <a:rPr lang="ru-RU" sz="1400" smtClean="0"/>
              <a:t>в Мурманской области на период до 2020 года» </a:t>
            </a:r>
            <a:br>
              <a:rPr lang="ru-RU" sz="1400" smtClean="0"/>
            </a:br>
            <a:endParaRPr lang="ru-RU" sz="140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96975" y="1971675"/>
          <a:ext cx="6750050" cy="3586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7"/>
                <a:gridCol w="2250017"/>
                <a:gridCol w="899626"/>
              </a:tblGrid>
              <a:tr h="717232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Имеется ли у Вас система показателей эффективности использования спортивных объектов?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да, имеется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172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нет, но разрабатывается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14344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нет, и пока не разрабатывается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  <a:tr h="7172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другой ответ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368300"/>
          </a:xfrm>
        </p:spPr>
        <p:txBody>
          <a:bodyPr/>
          <a:lstStyle/>
          <a:p>
            <a:r>
              <a:rPr lang="ru-RU" altLang="ru-RU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развития физической культуры и спорта в Мурманской области 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85750" y="1214438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55625" y="1084263"/>
          <a:ext cx="7843838" cy="5649465"/>
        </p:xfrm>
        <a:graphic>
          <a:graphicData uri="http://schemas.openxmlformats.org/drawingml/2006/table">
            <a:tbl>
              <a:tblPr/>
              <a:tblGrid>
                <a:gridCol w="3966407"/>
                <a:gridCol w="1478270"/>
                <a:gridCol w="1246028"/>
                <a:gridCol w="1153133"/>
              </a:tblGrid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Целевые показатели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0" algn="ctr" defTabSz="9144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2013 </a:t>
                      </a: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План 2016 г.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Прогноз 2020 г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effectLst/>
                          <a:latin typeface="Times New Roman"/>
                          <a:ea typeface="Calibri"/>
                        </a:rPr>
                        <a:t>Количество спортивных сооружений в Мурманской области, ед. на 100 тыс. населения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139,9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147,7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155,3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818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effectLst/>
                          <a:latin typeface="Times New Roman"/>
                          <a:ea typeface="Calibri"/>
                        </a:rPr>
                        <a:t>Численность спортсменов Мурманской области,  включенных в список кандидатов в  спортивные сборные команды Российской Федерации, чел.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52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60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Количество мероприятий, проводимых в рамках международного сотрудничества стран Баренцева/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</a:rPr>
                        <a:t>Евроарктического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 региона, ед.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Единовременная пропускная способность объектов спорта, % от всероссийского норматива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17,9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Отраслевой показатель прироста кадров, % от всероссийского норматива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61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idx="1"/>
          </p:nvPr>
        </p:nvSpPr>
        <p:spPr>
          <a:xfrm>
            <a:off x="285750" y="1241425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410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smtClean="0"/>
              <a:t>Сравнительная таблица по результатам анкетирования о реализации </a:t>
            </a:r>
            <a:br>
              <a:rPr lang="ru-RU" sz="1400" smtClean="0"/>
            </a:br>
            <a:r>
              <a:rPr lang="ru-RU" sz="1400" smtClean="0"/>
              <a:t>«Стратегии развития физической культуры и спорта </a:t>
            </a:r>
            <a:br>
              <a:rPr lang="ru-RU" sz="1400" smtClean="0"/>
            </a:br>
            <a:r>
              <a:rPr lang="ru-RU" sz="1400" smtClean="0"/>
              <a:t>в Мурманской области на период до 2020 года» </a:t>
            </a:r>
            <a:br>
              <a:rPr lang="ru-RU" sz="1400" smtClean="0"/>
            </a:br>
            <a:endParaRPr lang="ru-RU" sz="14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08025" y="1581150"/>
          <a:ext cx="7329488" cy="375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9855"/>
                <a:gridCol w="2380908"/>
                <a:gridCol w="1138725"/>
              </a:tblGrid>
              <a:tr h="683491"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Какие официальные документы (меры, программы, своя стратегия и т.д.) приняты в органах управления Вашего муниципального образования по развитию физической культуры и спорта (далее – ФКС) с учетом положений Стратегии развития физической культуры и спорта в Мурманской области на период до 2020 года (далее – Стратегия)?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такие документы пока не приняты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7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</a:rPr>
                        <a:t>меры по развитию ФКС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  <a:tr h="683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новая программа развития ФКС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  <a:tr h="683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уточнена имеющаяся программа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  <a:tr h="683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68580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свой план реализации Стратегии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  <a:tr h="3417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</a:rPr>
                        <a:t>своя стратегия развития ФКС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  <a:tr h="3417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</a:rPr>
                        <a:t>другое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2"/>
          <p:cNvSpPr>
            <a:spLocks noGrp="1"/>
          </p:cNvSpPr>
          <p:nvPr>
            <p:ph idx="1"/>
          </p:nvPr>
        </p:nvSpPr>
        <p:spPr>
          <a:xfrm>
            <a:off x="285750" y="1241425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512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smtClean="0"/>
              <a:t>Сравнительная таблица по результатам анкетирования о реализации </a:t>
            </a:r>
            <a:br>
              <a:rPr lang="ru-RU" sz="1400" smtClean="0"/>
            </a:br>
            <a:r>
              <a:rPr lang="ru-RU" sz="1400" smtClean="0"/>
              <a:t>«Стратегии развития физической культуры и спорта </a:t>
            </a:r>
            <a:br>
              <a:rPr lang="ru-RU" sz="1400" smtClean="0"/>
            </a:br>
            <a:r>
              <a:rPr lang="ru-RU" sz="1400" smtClean="0"/>
              <a:t>в Мурманской области на период до 2020 года» </a:t>
            </a:r>
            <a:br>
              <a:rPr lang="ru-RU" sz="1400" smtClean="0"/>
            </a:br>
            <a:endParaRPr lang="ru-RU" sz="140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89025" y="1663700"/>
          <a:ext cx="6931025" cy="4395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2735"/>
                <a:gridCol w="2251472"/>
                <a:gridCol w="1076818"/>
              </a:tblGrid>
              <a:tr h="549473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В Стратегии запланировано к 2016 году увеличить долю граждан Мурманской области, систематически занимающихся ФКС, в общей численности населения, до 30 процентов. Запланирован ли в официальных документах Вашего муниципального образования и с каким значением данный показатель к 2016 году и на каком уровне он находится сегодня?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запланирован на уровне 30%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98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запланирован на уровне выше 30%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1098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запланирован на уровне ниже 30%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549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пока не запланирован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549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другой ответ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549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сегодня он на уровне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285750" y="1241425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614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smtClean="0"/>
              <a:t>Сравнительная таблица по результатам анкетирования о реализации </a:t>
            </a:r>
            <a:br>
              <a:rPr lang="ru-RU" sz="1400" smtClean="0"/>
            </a:br>
            <a:r>
              <a:rPr lang="ru-RU" sz="1400" smtClean="0"/>
              <a:t>«Стратегии развития физической культуры и спорта </a:t>
            </a:r>
            <a:br>
              <a:rPr lang="ru-RU" sz="1400" smtClean="0"/>
            </a:br>
            <a:r>
              <a:rPr lang="ru-RU" sz="1400" smtClean="0"/>
              <a:t>в Мурманской области на период до 2020 года» </a:t>
            </a:r>
            <a:br>
              <a:rPr lang="ru-RU" sz="1400" smtClean="0"/>
            </a:br>
            <a:endParaRPr lang="ru-RU" sz="14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06488" y="1604963"/>
          <a:ext cx="6931025" cy="4697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2735"/>
                <a:gridCol w="2251472"/>
                <a:gridCol w="1076818"/>
              </a:tblGrid>
              <a:tr h="473383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В Стратегии запланировано к 2016 году увеличить долю обучающихся и студентов, систематически занимающихся ФКС, в общей численности данной категории населения, до 60 процентов. Запланирован ли в официальных документах Вашего муниципального образования и с каким значением данный показатель к 2016 году и на каком уровне он находится сегодня</a:t>
                      </a: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запланирован на уровне 60%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6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запланирован на уровне выше 60%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946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запланирован на уровне ниже 60%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473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пока не запланирован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473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другой ответ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13837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сегодня он на уровне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285750" y="1241425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717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smtClean="0"/>
              <a:t>Сравнительная таблица по результатам анкетирования о реализации </a:t>
            </a:r>
            <a:br>
              <a:rPr lang="ru-RU" sz="1400" smtClean="0"/>
            </a:br>
            <a:r>
              <a:rPr lang="ru-RU" sz="1400" smtClean="0"/>
              <a:t>«Стратегии развития физической культуры и спорта </a:t>
            </a:r>
            <a:br>
              <a:rPr lang="ru-RU" sz="1400" smtClean="0"/>
            </a:br>
            <a:r>
              <a:rPr lang="ru-RU" sz="1400" smtClean="0"/>
              <a:t>в Мурманской области на период до 2020 года» </a:t>
            </a:r>
            <a:br>
              <a:rPr lang="ru-RU" sz="1400" smtClean="0"/>
            </a:br>
            <a:endParaRPr lang="ru-RU" sz="140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06488" y="1587500"/>
          <a:ext cx="6931025" cy="4616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2735"/>
                <a:gridCol w="2251472"/>
                <a:gridCol w="1076818"/>
              </a:tblGrid>
              <a:tr h="461646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В Стратегии запланировано к 2016 году увеличить долю лиц с ограниченными возможностями здоровья и инвалидов, систематически занимающимся ФКС, в общей численности данной категории населения, до 3 процентов. Запланирован ли в официальных документах Вашего муниципального образования и с каким значением данный показатель к 2016 году и на каком уровне он находится сегодня?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запланирован на уровне 3%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23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запланирован на уровне выше 3%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923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запланирован на уровне ниже 3%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4616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пока не запланирован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4616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другой ответ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13849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сегодня он на уровне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idx="1"/>
          </p:nvPr>
        </p:nvSpPr>
        <p:spPr>
          <a:xfrm>
            <a:off x="285750" y="1241425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819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smtClean="0"/>
              <a:t>Сравнительная таблица по результатам анкетирования о реализации </a:t>
            </a:r>
            <a:br>
              <a:rPr lang="ru-RU" sz="1400" smtClean="0"/>
            </a:br>
            <a:r>
              <a:rPr lang="ru-RU" sz="1400" smtClean="0"/>
              <a:t>«Стратегии развития физической культуры и спорта </a:t>
            </a:r>
            <a:br>
              <a:rPr lang="ru-RU" sz="1400" smtClean="0"/>
            </a:br>
            <a:r>
              <a:rPr lang="ru-RU" sz="1400" smtClean="0"/>
              <a:t>в Мурманской области на период до 2020 года» </a:t>
            </a:r>
            <a:br>
              <a:rPr lang="ru-RU" sz="1400" smtClean="0"/>
            </a:br>
            <a:endParaRPr lang="ru-RU" sz="14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06488" y="1452563"/>
          <a:ext cx="6931025" cy="4867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2735"/>
                <a:gridCol w="2251472"/>
                <a:gridCol w="1076818"/>
              </a:tblGrid>
              <a:tr h="540809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В Стратегии запланировано к 2016 году повышение уровня обеспеченности населения спортивными сооружениями, исходя из единовременной пропускной способности, до 30 процентов. Запланирован ли в официальных документах Вашего муниципального образования и с каким значением данный показатель к 2016 году и на каком уровне он находится сегодня?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запланирован на уровне 30%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816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запланирован на уровне выше 30%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10816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запланирован на уровне ниже 30%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540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пока не запланирован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540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другой ответ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10816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сегодня он на уровне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285750" y="1241425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922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smtClean="0"/>
              <a:t>Сравнительная таблица по результатам анкетирования о реализации </a:t>
            </a:r>
            <a:br>
              <a:rPr lang="ru-RU" sz="1400" smtClean="0"/>
            </a:br>
            <a:r>
              <a:rPr lang="ru-RU" sz="1400" smtClean="0"/>
              <a:t>«Стратегии развития физической культуры и спорта </a:t>
            </a:r>
            <a:br>
              <a:rPr lang="ru-RU" sz="1400" smtClean="0"/>
            </a:br>
            <a:r>
              <a:rPr lang="ru-RU" sz="1400" smtClean="0"/>
              <a:t>в Мурманской области на период до 2020 года» </a:t>
            </a:r>
            <a:br>
              <a:rPr lang="ru-RU" sz="1400" smtClean="0"/>
            </a:br>
            <a:endParaRPr lang="ru-RU" sz="140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06488" y="1533525"/>
          <a:ext cx="6931025" cy="4678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2735"/>
                <a:gridCol w="2251472"/>
                <a:gridCol w="1076818"/>
              </a:tblGrid>
              <a:tr h="471463">
                <a:tc rowSpan="4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В Стратегии запланировано к 2016 году увеличить численность  занимающихся в специализированных спортивных организациях, в общей численности детей 6-15 лет. Запланирован ли в официальных документах Вашего муниципального образования и с каким значением данный показатель к 2016 году и на каком уровне он находится сегодня?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да, запланирован                            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14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нет, не  запланирован                            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4714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планируем включить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3263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сегодня он на уровне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285750" y="1241425"/>
            <a:ext cx="8858250" cy="49117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1024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smtClean="0"/>
              <a:t>Сравнительная таблица по результатам анкетирования о реализации </a:t>
            </a:r>
            <a:br>
              <a:rPr lang="ru-RU" sz="1400" smtClean="0"/>
            </a:br>
            <a:r>
              <a:rPr lang="ru-RU" sz="1400" smtClean="0"/>
              <a:t>«Стратегии развития физической культуры и спорта </a:t>
            </a:r>
            <a:br>
              <a:rPr lang="ru-RU" sz="1400" smtClean="0"/>
            </a:br>
            <a:r>
              <a:rPr lang="ru-RU" sz="1400" smtClean="0"/>
              <a:t>в Мурманской области на период до 2020 года» </a:t>
            </a:r>
            <a:br>
              <a:rPr lang="ru-RU" sz="1400" smtClean="0"/>
            </a:br>
            <a:endParaRPr lang="ru-RU" sz="14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96975" y="1917700"/>
          <a:ext cx="6750050" cy="3443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7"/>
                <a:gridCol w="2250017"/>
                <a:gridCol w="899626"/>
              </a:tblGrid>
              <a:tr h="497364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Имеется ли на сайте Вашего муниципального образования раздел о ходе реализации Стратегии?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</a:rPr>
                        <a:t>да, имеется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73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нет, пока не имеется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485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другой ответ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7" marR="68567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6076</TotalTime>
  <Words>1060</Words>
  <Application>Microsoft Office PowerPoint</Application>
  <PresentationFormat>Экран (4:3)</PresentationFormat>
  <Paragraphs>296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Стратегия развития физической культуры и спорта в Мурманской области </vt:lpstr>
      <vt:lpstr>Стратегия развития физической культуры и спорта в Мурманской области </vt:lpstr>
      <vt:lpstr>Сравнительная таблица по результатам анкетирования о реализации  «Стратегии развития физической культуры и спорта  в Мурманской области на период до 2020 года»  </vt:lpstr>
      <vt:lpstr>Сравнительная таблица по результатам анкетирования о реализации  «Стратегии развития физической культуры и спорта  в Мурманской области на период до 2020 года»  </vt:lpstr>
      <vt:lpstr>Сравнительная таблица по результатам анкетирования о реализации  «Стратегии развития физической культуры и спорта  в Мурманской области на период до 2020 года»  </vt:lpstr>
      <vt:lpstr>Сравнительная таблица по результатам анкетирования о реализации  «Стратегии развития физической культуры и спорта  в Мурманской области на период до 2020 года»  </vt:lpstr>
      <vt:lpstr>Сравнительная таблица по результатам анкетирования о реализации  «Стратегии развития физической культуры и спорта  в Мурманской области на период до 2020 года»  </vt:lpstr>
      <vt:lpstr>Сравнительная таблица по результатам анкетирования о реализации  «Стратегии развития физической культуры и спорта  в Мурманской области на период до 2020 года»  </vt:lpstr>
      <vt:lpstr>Сравнительная таблица по результатам анкетирования о реализации  «Стратегии развития физической культуры и спорта  в Мурманской области на период до 2020 года»  </vt:lpstr>
      <vt:lpstr>Сравнительная таблица по результатам анкетирования о реализации  «Стратегии развития физической культуры и спорта  в Мурманской области на период до 2020 года»  </vt:lpstr>
      <vt:lpstr>Сравнительная таблица по результатам анкетирования о реализации  «Стратегии развития физической культуры и спорта  в Мурманской области на период до 2020 года»  </vt:lpstr>
      <vt:lpstr>Сравнительная таблица по результатам анкетирования о реализации  «Стратегии развития физической культуры и спорта  в Мурманской области на период до 2020 года»  </vt:lpstr>
      <vt:lpstr>Сравнительная таблица по результатам анкетирования о реализации  «Стратегии развития физической культуры и спорта  в Мурманской области на период до 2020 года»  </vt:lpstr>
      <vt:lpstr>Сравнительная таблица по результатам анкетирования о реализации  «Стратегии развития физической культуры и спорта  в Мурманской области на период до 2020 года»  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спорта, туризма и молодёжной политики  Российской Федерации</dc:title>
  <dc:creator>пользователь</dc:creator>
  <cp:lastModifiedBy>Богданов В.В.</cp:lastModifiedBy>
  <cp:revision>255</cp:revision>
  <cp:lastPrinted>2015-12-15T12:15:48Z</cp:lastPrinted>
  <dcterms:created xsi:type="dcterms:W3CDTF">2011-02-09T06:40:42Z</dcterms:created>
  <dcterms:modified xsi:type="dcterms:W3CDTF">2016-03-01T14:15:26Z</dcterms:modified>
</cp:coreProperties>
</file>